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</p:sldMasterIdLst>
  <p:sldIdLst>
    <p:sldId id="256" r:id="rId2"/>
    <p:sldId id="262" r:id="rId3"/>
    <p:sldId id="257" r:id="rId4"/>
    <p:sldId id="260" r:id="rId5"/>
    <p:sldId id="263" r:id="rId6"/>
    <p:sldId id="258" r:id="rId7"/>
    <p:sldId id="264" r:id="rId8"/>
    <p:sldId id="261" r:id="rId9"/>
  </p:sldIdLst>
  <p:sldSz cx="12192000" cy="6858000"/>
  <p:notesSz cx="6858000" cy="9144000"/>
  <p:defaultTextStyle>
    <a:defPPr>
      <a:defRPr lang="en-U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752"/>
  </p:normalViewPr>
  <p:slideViewPr>
    <p:cSldViewPr snapToGrid="0">
      <p:cViewPr varScale="1">
        <p:scale>
          <a:sx n="112" d="100"/>
          <a:sy n="112" d="100"/>
        </p:scale>
        <p:origin x="6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B596F-22B6-DEA2-5403-553D314BC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1B2577-B861-194C-E7A3-F759CA8D44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236AD-5BCD-8DB9-AB1E-6C1943D4F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B4433-7482-234D-9673-5D273F593362}" type="datetimeFigureOut">
              <a:rPr lang="en-UG" smtClean="0"/>
              <a:t>11/11/2024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88579-DA1F-F330-0D76-9110EB733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6B105-E7F5-68F7-DD1E-22C5576AB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7F7E-1F84-D746-B629-525C5C170E71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2794098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9E16-D0F9-EEAE-6368-16ECCACC3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A7DD99-346C-7528-6A23-9589E3962F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BF1B6-1FBB-DD90-706E-CD9B60CCE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B4433-7482-234D-9673-5D273F593362}" type="datetimeFigureOut">
              <a:rPr lang="en-UG" smtClean="0"/>
              <a:t>11/11/2024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8D23B-251C-64DB-69B4-F86DFD5E9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A8986-2A4C-F238-C9C4-3E415FFFF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7F7E-1F84-D746-B629-525C5C170E71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83719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DD73BC-38C4-F487-B7FA-C460A685E5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AAE750-8716-42F0-9BC3-2FB070A609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D433C-8B4C-B9D3-C4AF-C71785915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B4433-7482-234D-9673-5D273F593362}" type="datetimeFigureOut">
              <a:rPr lang="en-UG" smtClean="0"/>
              <a:t>11/11/2024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B868A-011B-D981-FF7F-FC9BDED99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F6EAD-CB9D-3702-5B75-E1C6505EA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7F7E-1F84-D746-B629-525C5C170E71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1703636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2E49D-BB0E-C437-CBEA-957D135E6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9B587-1FC7-D582-48EA-2407BBD2D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96327-CC69-EF30-1D0B-F549DE44E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B4433-7482-234D-9673-5D273F593362}" type="datetimeFigureOut">
              <a:rPr lang="en-UG" smtClean="0"/>
              <a:t>11/11/2024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33B31-53E2-0D5A-B61C-56DE269C9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CDC45-E758-D5B5-C34A-0F1DC2CF8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7F7E-1F84-D746-B629-525C5C170E71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1809406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24038-200E-FE3F-D57F-A0592E88B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81954-8745-1D60-C21E-A06790787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8121E-633B-8895-64C6-4F4CF35A5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B4433-7482-234D-9673-5D273F593362}" type="datetimeFigureOut">
              <a:rPr lang="en-UG" smtClean="0"/>
              <a:t>11/11/2024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D08AA-D959-7884-FD03-61E82385A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86E8B-0EF0-F1A1-50F6-85B1DD03F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7F7E-1F84-D746-B629-525C5C170E71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2743427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4AA50-9FF5-8463-01AC-86751A21C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88B62-14A7-65A2-D4D9-C11303870D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004FC-51D6-9F8B-0ECE-E29934B663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CD2B5D-5F1E-6706-580C-46FB41CAE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B4433-7482-234D-9673-5D273F593362}" type="datetimeFigureOut">
              <a:rPr lang="en-UG" smtClean="0"/>
              <a:t>11/11/2024</a:t>
            </a:fld>
            <a:endParaRPr lang="en-U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5DE789-0F43-5B81-7CA1-5DF65BEE4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983FFC-AE35-60C7-53F0-528845FC4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7F7E-1F84-D746-B629-525C5C170E71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3333201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0BB17-8F7B-C72D-AEFC-6AACA4256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481DD-07C5-329E-5602-5055EF9F6C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74DAC-7D80-2324-544A-D501EC635A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294C5F-6C06-4611-E869-70AD711449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BD668-4058-53AF-B9EF-C2EC4768D8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F4DB53-538D-710A-4F59-13AFFEB4B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B4433-7482-234D-9673-5D273F593362}" type="datetimeFigureOut">
              <a:rPr lang="en-UG" smtClean="0"/>
              <a:t>11/11/2024</a:t>
            </a:fld>
            <a:endParaRPr lang="en-U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B34865-199F-E53C-FEC7-5016870E3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9AC3A4-924E-4C9E-EDF3-AD8FB2718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7F7E-1F84-D746-B629-525C5C170E71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114283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BC185-6B64-EF52-77C1-C385AF42C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BF40CD-A9BE-EC82-EC12-81DB0E005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B4433-7482-234D-9673-5D273F593362}" type="datetimeFigureOut">
              <a:rPr lang="en-UG" smtClean="0"/>
              <a:t>11/11/2024</a:t>
            </a:fld>
            <a:endParaRPr lang="en-U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3AAE37-E779-17EB-1BA4-F96C20CE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C74EC-61FC-CB94-385C-5F75C51D0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7F7E-1F84-D746-B629-525C5C170E71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1529393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17E397-12FA-E018-87D5-C59EF284C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B4433-7482-234D-9673-5D273F593362}" type="datetimeFigureOut">
              <a:rPr lang="en-UG" smtClean="0"/>
              <a:t>11/11/2024</a:t>
            </a:fld>
            <a:endParaRPr lang="en-U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3168E9-39C0-8502-D076-6E8ADC230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F44EA5-9C72-2015-717A-C2B5D029F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7F7E-1F84-D746-B629-525C5C170E71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817200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BDB36-D563-40F4-200B-3E503737A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80075-A750-6979-57DF-BEC5E0410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B75DD4-7482-0B32-CCD1-2756EABF81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3FCFB6-9E83-3247-5CB8-0AA16BC2B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B4433-7482-234D-9673-5D273F593362}" type="datetimeFigureOut">
              <a:rPr lang="en-UG" smtClean="0"/>
              <a:t>11/11/2024</a:t>
            </a:fld>
            <a:endParaRPr lang="en-U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5D79F9-3B3B-6F63-F57F-6F41F15F5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ED07B4-7EF4-C6D3-FB07-1E69505D4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7F7E-1F84-D746-B629-525C5C170E71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1629061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2DDF2-364A-55E8-4144-2ED22086A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D536F5-5CB9-E233-5CE5-2BE9CB105E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38D652-E834-B175-78F4-7F02EB299E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88F01-5D1E-0FD7-234E-41560FCA2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B4433-7482-234D-9673-5D273F593362}" type="datetimeFigureOut">
              <a:rPr lang="en-UG" smtClean="0"/>
              <a:t>11/11/2024</a:t>
            </a:fld>
            <a:endParaRPr lang="en-U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A7C527-3A2E-6429-CA9B-147F6F955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B13278-4B3A-AA9B-FEB4-C29A9EEB1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7F7E-1F84-D746-B629-525C5C170E71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3418969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FCEED3-D45B-B730-30AC-54BDB033B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F5E7A-9CB8-6A5C-F472-EF6CEA8F4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1C543-2197-95D5-85C4-B4B01806DD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8B4433-7482-234D-9673-5D273F593362}" type="datetimeFigureOut">
              <a:rPr lang="en-UG" smtClean="0"/>
              <a:t>11/11/2024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96064C-742E-D07A-6BDA-7946635B3F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2AB16-3C32-042A-3452-110CB0631B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A7F7E-1F84-D746-B629-525C5C170E71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3298879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basaisaac/StudentManagementSyste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B0E1C-E3A0-C57F-8333-712EE28CD5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G" dirty="0"/>
              <a:t>STUDENT MANAGEMENT SYSTEM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C542C1-46F9-B833-28F8-263529EBCE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pPr algn="l"/>
            <a:r>
              <a:rPr lang="en-UG" dirty="0"/>
              <a:t>NABASA ISAAC      (M23B23/043)</a:t>
            </a:r>
          </a:p>
          <a:p>
            <a:pPr algn="l"/>
            <a:r>
              <a:rPr lang="en-UG" dirty="0"/>
              <a:t>ATWIJUKIRE APOPHIA     M23B23/051)</a:t>
            </a:r>
          </a:p>
          <a:p>
            <a:pPr algn="l"/>
            <a:r>
              <a:rPr lang="en-UG" dirty="0"/>
              <a:t>MWEBEMBEZI NICOLE.    (M23B23/026)</a:t>
            </a:r>
          </a:p>
          <a:p>
            <a:pPr algn="l"/>
            <a:r>
              <a:rPr lang="en-UG" dirty="0"/>
              <a:t>MUWANGUZI PRISCILA DENISE.    (M23B23/010)</a:t>
            </a:r>
          </a:p>
          <a:p>
            <a:pPr algn="l"/>
            <a:r>
              <a:rPr lang="en-UG" dirty="0"/>
              <a:t>RUBAGUMYA ALVIN      (M23B23/012)</a:t>
            </a:r>
          </a:p>
        </p:txBody>
      </p:sp>
    </p:spTree>
    <p:extLst>
      <p:ext uri="{BB962C8B-B14F-4D97-AF65-F5344CB8AC3E}">
        <p14:creationId xmlns:p14="http://schemas.microsoft.com/office/powerpoint/2010/main" val="2228047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DF139-2734-823E-B88B-DC9D7B3AE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G" dirty="0"/>
              <a:t>PROBLEM STATEMENT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FD149-C9C2-1ADE-4D73-DE144999C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Educational institutions face inefficiencies, errors, and difficulties in managing student, teacher, course, enrolment, and grade data due to reliance on manual and fragmented systems. </a:t>
            </a:r>
          </a:p>
          <a:p>
            <a:r>
              <a:rPr lang="en-GB" dirty="0"/>
              <a:t>This project aims to create a centralized, automated Student Management System using Python to streamline administrative tasks, reduce data errors, and provide quick, organized access to information, ultimately improving data management efficiency and accuracy.</a:t>
            </a:r>
            <a:endParaRPr lang="en-UG" dirty="0"/>
          </a:p>
        </p:txBody>
      </p:sp>
    </p:spTree>
    <p:extLst>
      <p:ext uri="{BB962C8B-B14F-4D97-AF65-F5344CB8AC3E}">
        <p14:creationId xmlns:p14="http://schemas.microsoft.com/office/powerpoint/2010/main" val="4027488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9F29E-FFAB-7276-7D7C-50560E27E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GB" dirty="0"/>
            </a:br>
            <a:r>
              <a:rPr lang="en-GB" b="1" dirty="0"/>
              <a:t>Key Focus Areas</a:t>
            </a:r>
            <a:br>
              <a:rPr lang="en-GB" dirty="0"/>
            </a:br>
            <a:endParaRPr lang="en-U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53275-57F7-730F-E14E-0DC572083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Centralized Data Management</a:t>
            </a:r>
            <a:r>
              <a:rPr lang="en-GB" dirty="0"/>
              <a:t>: Integrates information on students, teachers, courses, enrolments, and grades in a single system.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Improved Access and Organization</a:t>
            </a:r>
            <a:r>
              <a:rPr lang="en-GB" dirty="0"/>
              <a:t>: Provides easy, organized access to all records, simplifying data retrieval and administrative tasks.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Enhanced Data Accuracy</a:t>
            </a:r>
            <a:r>
              <a:rPr lang="en-GB" dirty="0"/>
              <a:t>: Reduces errors commonly found in manual entry and fragmented systems, improving overall data reliability.</a:t>
            </a:r>
          </a:p>
          <a:p>
            <a:endParaRPr lang="en-UG" dirty="0"/>
          </a:p>
        </p:txBody>
      </p:sp>
    </p:spTree>
    <p:extLst>
      <p:ext uri="{BB962C8B-B14F-4D97-AF65-F5344CB8AC3E}">
        <p14:creationId xmlns:p14="http://schemas.microsoft.com/office/powerpoint/2010/main" val="1441369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DF13C-0177-73EB-D8C9-31B136FD0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Core System Components</a:t>
            </a:r>
            <a:endParaRPr lang="en-U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3889D-D6F8-DF34-51D4-DCBE7F7A1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Student Management System is built on </a:t>
            </a:r>
            <a:r>
              <a:rPr lang="en-GB" b="1" dirty="0"/>
              <a:t>separate classes for each key element</a:t>
            </a:r>
            <a:r>
              <a:rPr lang="en-GB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Students</a:t>
            </a:r>
            <a:r>
              <a:rPr lang="en-GB" dirty="0"/>
              <a:t>: Manages student registration details and personal information.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Teachers</a:t>
            </a:r>
            <a:r>
              <a:rPr lang="en-GB" dirty="0"/>
              <a:t>: Stores teacher information and associates them with courses.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Courses</a:t>
            </a:r>
            <a:r>
              <a:rPr lang="en-GB" dirty="0"/>
              <a:t>: Organizes course details, making it easy to add, view, and manage courses.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Enrolments</a:t>
            </a:r>
            <a:r>
              <a:rPr lang="en-GB" dirty="0"/>
              <a:t>: Validates and tracks student course enrolments to ensure accuracy.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Grades</a:t>
            </a:r>
            <a:r>
              <a:rPr lang="en-GB" dirty="0"/>
              <a:t>: Manages grade assignment and links them to student records for academic tracking.</a:t>
            </a:r>
          </a:p>
        </p:txBody>
      </p:sp>
    </p:spTree>
    <p:extLst>
      <p:ext uri="{BB962C8B-B14F-4D97-AF65-F5344CB8AC3E}">
        <p14:creationId xmlns:p14="http://schemas.microsoft.com/office/powerpoint/2010/main" val="1627035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A2C26-CE34-6724-3850-A8A2FB780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G" b="1" dirty="0"/>
              <a:t>Benefits of such a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E99AB-402A-B349-5117-BFB22BB1B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+mj-lt"/>
              <a:buAutoNum type="arabicPeriod"/>
            </a:pPr>
            <a:r>
              <a:rPr lang="en-GB" b="1" dirty="0"/>
              <a:t>Centralized Data Consolidation</a:t>
            </a:r>
            <a:r>
              <a:rPr lang="en-GB" dirty="0"/>
              <a:t>:</a:t>
            </a:r>
          </a:p>
          <a:p>
            <a:pPr marL="457200" lvl="1" indent="0">
              <a:buNone/>
            </a:pPr>
            <a:r>
              <a:rPr lang="en-GB" dirty="0"/>
              <a:t>Organized and accessible information in one system.</a:t>
            </a:r>
          </a:p>
          <a:p>
            <a:pPr>
              <a:buFont typeface="+mj-lt"/>
              <a:buAutoNum type="arabicPeriod"/>
            </a:pPr>
            <a:r>
              <a:rPr lang="en-GB" b="1" dirty="0"/>
              <a:t>Efficient Registration</a:t>
            </a:r>
            <a:r>
              <a:rPr lang="en-GB" dirty="0"/>
              <a:t>:</a:t>
            </a:r>
          </a:p>
          <a:p>
            <a:pPr marL="457200" lvl="1" indent="0">
              <a:buNone/>
            </a:pPr>
            <a:r>
              <a:rPr lang="en-GB" dirty="0"/>
              <a:t>Quick data entry for students and teachers.</a:t>
            </a:r>
          </a:p>
          <a:p>
            <a:pPr>
              <a:buFont typeface="+mj-lt"/>
              <a:buAutoNum type="arabicPeriod"/>
            </a:pPr>
            <a:r>
              <a:rPr lang="en-GB" b="1" dirty="0"/>
              <a:t>Course Management</a:t>
            </a:r>
            <a:r>
              <a:rPr lang="en-GB" dirty="0"/>
              <a:t>:</a:t>
            </a:r>
          </a:p>
          <a:p>
            <a:pPr marL="457200" lvl="1" indent="0">
              <a:buNone/>
            </a:pPr>
            <a:r>
              <a:rPr lang="en-GB" dirty="0"/>
              <a:t>Structured course handling for easy search and enrolment.</a:t>
            </a:r>
          </a:p>
          <a:p>
            <a:pPr>
              <a:buFont typeface="+mj-lt"/>
              <a:buAutoNum type="arabicPeriod"/>
            </a:pPr>
            <a:r>
              <a:rPr lang="en-GB" b="1" dirty="0"/>
              <a:t>Enrolment Validation</a:t>
            </a:r>
            <a:r>
              <a:rPr lang="en-GB" dirty="0"/>
              <a:t>:</a:t>
            </a:r>
          </a:p>
          <a:p>
            <a:pPr marL="457200" lvl="1" indent="0">
              <a:buNone/>
            </a:pPr>
            <a:r>
              <a:rPr lang="en-GB" dirty="0"/>
              <a:t>Secure and verified enrolment processes.</a:t>
            </a:r>
          </a:p>
          <a:p>
            <a:pPr>
              <a:buFont typeface="+mj-lt"/>
              <a:buAutoNum type="arabicPeriod"/>
            </a:pPr>
            <a:r>
              <a:rPr lang="en-GB" b="1" dirty="0"/>
              <a:t>Grade Assignment</a:t>
            </a:r>
            <a:r>
              <a:rPr lang="en-GB" dirty="0"/>
              <a:t>:</a:t>
            </a:r>
          </a:p>
          <a:p>
            <a:pPr marL="457200" lvl="1" indent="0">
              <a:buNone/>
            </a:pPr>
            <a:r>
              <a:rPr lang="en-GB" dirty="0"/>
              <a:t>Linked directly to student IDs for easy tracking.</a:t>
            </a:r>
          </a:p>
          <a:p>
            <a:pPr>
              <a:buFont typeface="+mj-lt"/>
              <a:buAutoNum type="arabicPeriod"/>
            </a:pPr>
            <a:r>
              <a:rPr lang="en-GB" b="1" dirty="0"/>
              <a:t>Error-Handling Mechanisms</a:t>
            </a:r>
            <a:r>
              <a:rPr lang="en-GB" dirty="0"/>
              <a:t>:</a:t>
            </a:r>
          </a:p>
          <a:p>
            <a:pPr marL="457200" lvl="1" indent="0">
              <a:buNone/>
            </a:pPr>
            <a:r>
              <a:rPr lang="en-GB" dirty="0"/>
              <a:t>Prevention of duplicate entries and data errors.</a:t>
            </a:r>
          </a:p>
          <a:p>
            <a:pPr>
              <a:buFont typeface="+mj-lt"/>
              <a:buAutoNum type="arabicPeriod"/>
            </a:pPr>
            <a:r>
              <a:rPr lang="en-GB" b="1" dirty="0"/>
              <a:t>Scalability</a:t>
            </a:r>
            <a:r>
              <a:rPr lang="en-GB" dirty="0"/>
              <a:t>:</a:t>
            </a:r>
          </a:p>
          <a:p>
            <a:pPr marL="457200" lvl="1" indent="0">
              <a:buNone/>
            </a:pPr>
            <a:r>
              <a:rPr lang="en-GB" dirty="0"/>
              <a:t>Modular design allows for future expansion.</a:t>
            </a:r>
          </a:p>
          <a:p>
            <a:endParaRPr lang="en-UG" dirty="0"/>
          </a:p>
        </p:txBody>
      </p:sp>
    </p:spTree>
    <p:extLst>
      <p:ext uri="{BB962C8B-B14F-4D97-AF65-F5344CB8AC3E}">
        <p14:creationId xmlns:p14="http://schemas.microsoft.com/office/powerpoint/2010/main" val="393661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413D5-08FD-5E20-0970-1F6FAD287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G" dirty="0"/>
              <a:t>LOGIN PAGE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CB85DB-684C-993D-A864-5FEC172D7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0568" y="1825625"/>
            <a:ext cx="6690864" cy="4351338"/>
          </a:xfrm>
        </p:spPr>
      </p:pic>
    </p:spTree>
    <p:extLst>
      <p:ext uri="{BB962C8B-B14F-4D97-AF65-F5344CB8AC3E}">
        <p14:creationId xmlns:p14="http://schemas.microsoft.com/office/powerpoint/2010/main" val="4111772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7329C-58FC-BC76-A09E-8B3339F53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G" dirty="0"/>
              <a:t>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B25C54-3F02-0D35-3100-3D3A2D1E1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0568" y="1825625"/>
            <a:ext cx="6690864" cy="4351338"/>
          </a:xfrm>
        </p:spPr>
      </p:pic>
    </p:spTree>
    <p:extLst>
      <p:ext uri="{BB962C8B-B14F-4D97-AF65-F5344CB8AC3E}">
        <p14:creationId xmlns:p14="http://schemas.microsoft.com/office/powerpoint/2010/main" val="961174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DB525-5A4B-ABFB-BF27-065FACBB0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G" dirty="0"/>
              <a:t>GITHUB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5E5A5-EF2F-322A-B43E-A7CA43004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https://github.com/nabasaisaac/StudentManagementSystem</a:t>
            </a:r>
            <a:endParaRPr lang="en-UG" dirty="0"/>
          </a:p>
        </p:txBody>
      </p:sp>
    </p:spTree>
    <p:extLst>
      <p:ext uri="{BB962C8B-B14F-4D97-AF65-F5344CB8AC3E}">
        <p14:creationId xmlns:p14="http://schemas.microsoft.com/office/powerpoint/2010/main" val="589414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</TotalTime>
  <Words>349</Words>
  <Application>Microsoft Macintosh PowerPoint</Application>
  <PresentationFormat>Widescreen</PresentationFormat>
  <Paragraphs>40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STUDENT MANAGEMENT SYSTEM </vt:lpstr>
      <vt:lpstr>PROBLEM STATEMENT </vt:lpstr>
      <vt:lpstr> Key Focus Areas </vt:lpstr>
      <vt:lpstr>Core System Components</vt:lpstr>
      <vt:lpstr>Benefits of such a system</vt:lpstr>
      <vt:lpstr>LOGIN PAGE </vt:lpstr>
      <vt:lpstr>Dashboard</vt:lpstr>
      <vt:lpstr>GITHUB REPOSITORY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Denise Muwanguzi</dc:creator>
  <cp:lastModifiedBy>Denise Muwanguzi</cp:lastModifiedBy>
  <cp:revision>4</cp:revision>
  <dcterms:created xsi:type="dcterms:W3CDTF">2024-11-11T06:34:11Z</dcterms:created>
  <dcterms:modified xsi:type="dcterms:W3CDTF">2024-11-11T12:47:21Z</dcterms:modified>
</cp:coreProperties>
</file>